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6" r:id="rId4"/>
    <p:sldId id="258" r:id="rId5"/>
    <p:sldId id="259" r:id="rId6"/>
    <p:sldId id="263" r:id="rId7"/>
    <p:sldId id="257" r:id="rId8"/>
    <p:sldId id="260" r:id="rId9"/>
    <p:sldId id="264" r:id="rId10"/>
    <p:sldId id="265" r:id="rId11"/>
    <p:sldId id="267" r:id="rId12"/>
    <p:sldId id="266" r:id="rId13"/>
    <p:sldId id="268" r:id="rId14"/>
    <p:sldId id="270" r:id="rId15"/>
    <p:sldId id="273" r:id="rId16"/>
    <p:sldId id="274" r:id="rId17"/>
    <p:sldId id="269" r:id="rId18"/>
    <p:sldId id="272" r:id="rId19"/>
    <p:sldId id="275" r:id="rId20"/>
    <p:sldId id="277" r:id="rId21"/>
    <p:sldId id="276" r:id="rId22"/>
    <p:sldId id="271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60"/>
  </p:normalViewPr>
  <p:slideViewPr>
    <p:cSldViewPr>
      <p:cViewPr varScale="1">
        <p:scale>
          <a:sx n="73" d="100"/>
          <a:sy n="73" d="100"/>
        </p:scale>
        <p:origin x="-4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5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424E9-35D9-47EC-B713-AEA8113894B7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A24E-04A9-449D-83C2-B50B73040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0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304800"/>
            <a:ext cx="8119018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HBS Instrument Petting Zoo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006" y="-555994"/>
            <a:ext cx="7991553" cy="91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9525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3810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1300" y="165100"/>
            <a:ext cx="95504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9906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7620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-457200"/>
            <a:ext cx="8229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-457200"/>
            <a:ext cx="8229600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00" y="-76200"/>
            <a:ext cx="8991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-457200"/>
            <a:ext cx="8229600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9144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dribbon\AppData\Local\Microsoft\Windows\Temporary Internet Files\Content.IE5\42CG6OOZ\Musical+notes[1]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2581275" cy="1787896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1745"/>
            <a:ext cx="7772400" cy="1910655"/>
          </a:xfrm>
        </p:spPr>
        <p:txBody>
          <a:bodyPr>
            <a:normAutofit fontScale="90000"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Eliza Rothenberger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Mya Corby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Allen LaTournous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Katie Loew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Jimmy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Benson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Adi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Shukla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Joey Farrell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Michelle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Engler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Jasneen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Meghadri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Morgan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Owen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>
            <a:noAutofit/>
          </a:bodyPr>
          <a:lstStyle/>
          <a:p>
            <a:pPr fontAlgn="t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Mulligan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Vineela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Ravilla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Critelli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Aiden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Francfort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Brady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Quintard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Annabelle Hinks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Altom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Leah Davitt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Marcello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Silva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Sherman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9655" y="304800"/>
            <a:ext cx="73599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 you to the RMS student musicians that helped make the </a:t>
            </a:r>
          </a:p>
          <a:p>
            <a:pPr algn="ctr"/>
            <a:r>
              <a:rPr lang="en-US" sz="2800" b="1" dirty="0" smtClean="0"/>
              <a:t>Holland Brook School Instrumental Petting Zoo so successful!</a:t>
            </a:r>
            <a:endParaRPr lang="en-US" sz="2800" b="1" dirty="0"/>
          </a:p>
        </p:txBody>
      </p:sp>
      <p:pic>
        <p:nvPicPr>
          <p:cNvPr id="9" name="Picture 4" descr="C:\Users\ldribbon\AppData\Local\Microsoft\Windows\Temporary Internet Files\Content.IE5\42CG6OOZ\Musical+notes[1]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2581275" cy="1787896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7012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800" y="-1447800"/>
            <a:ext cx="85344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7620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598" y="-838199"/>
            <a:ext cx="8686801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46</Words>
  <Application>Microsoft Office PowerPoint</Application>
  <PresentationFormat>On-screen Show (4:3)</PresentationFormat>
  <Paragraphs>14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Eliza Rothenberger  Mya Corby  Allen LaTournous  Katie Loew  Jimmy Benson  Adi Shukla Joey Farrell  Michelle Engler  Jasneen Meghadri Morgan Owen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Dribbon, Lori</dc:creator>
  <cp:lastModifiedBy>Dribbon, Lori</cp:lastModifiedBy>
  <cp:revision>10</cp:revision>
  <dcterms:created xsi:type="dcterms:W3CDTF">2016-09-27T15:02:05Z</dcterms:created>
  <dcterms:modified xsi:type="dcterms:W3CDTF">2016-09-27T16:22:23Z</dcterms:modified>
</cp:coreProperties>
</file>